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16"/>
    <p:restoredTop sz="93807"/>
  </p:normalViewPr>
  <p:slideViewPr>
    <p:cSldViewPr snapToGrid="0" snapToObjects="1" showGuides="1">
      <p:cViewPr>
        <p:scale>
          <a:sx n="70" d="100"/>
          <a:sy n="70" d="100"/>
        </p:scale>
        <p:origin x="896" y="1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54AB8-D735-0842-B933-BF1DA17F8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27C991-DB2F-1C41-A62A-E1743D617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06A78-E903-F745-82A4-B68DB5ED6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A1404-5AB7-6A43-9991-2BF29F94C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1810F-7A6D-B24F-AF49-B7F630F9D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3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ABC75-D053-424E-A60F-3CA378671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3B1C0A-555A-CC41-AC4D-9D21DE39B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225B9-5282-F448-9146-81056E60B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5F60D-FBD9-0B4C-A8EC-E1093EF6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FB6E0-6D0F-F44C-9AA3-D54EB6941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23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91591B-42D7-7741-89D9-6092A1AD14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2DD33-4FBA-2243-9B8E-4D92D34E7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EF593-83E0-2D4A-ADC8-5F8969084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9B8E5-C804-C34D-AD3D-0D5E9C950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E2AF1-5A6E-804B-8A5B-146C073A6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272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7BCF1-CB8E-D94B-8EC7-47F9D9BA4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B2C14-DAE0-EE4F-AF4B-EBD8F6AC7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64FA4-26FF-0349-8156-A7E2876D9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451A6-7876-9E4D-8142-29D09E8E7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30652-CF00-5244-9443-896BCB86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79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03DFA-BD0D-4343-A2CF-254BD890B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ECBE95-6627-9544-A304-69EAA614C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3BB95-BC63-E147-98A0-75E4BF5B9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C4896-C7B3-2F4B-8FC1-E0B331D84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54074-EC7D-2B44-97B2-48ADD3CC9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9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453CA-22F3-704E-ACF2-9A2166028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AE94F-5436-0448-B377-E864B3B90D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8EEC3-008A-A540-AC7B-44658294F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FEC92-A9AC-6B44-A180-BA46AB416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60840A-D38A-DA4B-89F6-9BA12C898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1B9435-B8D9-BA4F-A5ED-3C7A18CE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1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3EAC4-C4BF-3946-A454-D9839869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0726B-2413-EE46-B956-53D03D1D2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4BDE3E-DB90-3B4E-AE69-852B5EEC6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45C19D-A99B-CD47-8195-F716C45432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34D04F-A534-BC4F-8138-9F6270CC50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6AC73E-65EC-E843-86BB-1A10542C4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48D899-D7D2-1F47-B9F6-31FFE9FB2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153B94-C407-8F4F-A217-F0E71889F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52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BD8E1-7A3F-5D48-8EF9-4B47D8BB6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3F5F50-3C0E-8748-83B4-63A552C3B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908068-E9B7-364C-9D8B-755AAB91B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E3EF3-C345-374B-840D-492351D2F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2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9DA19C-113A-7E4B-BE18-076497C6C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112306-3A2E-E049-8207-1E3E1679D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644CAC-80F4-D245-A31B-C31A89443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159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7C03D-4447-1141-9FA5-5FC58657E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885E8-7F01-6E49-B652-F7AEED8F1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3B602-F837-E946-899D-0D7499AD8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B052FA-5A98-1F4B-85D3-692E14A54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F302B8-A86B-A94C-92C9-F46BF19AD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281A7-847B-DF46-9AC6-D197E5BEF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82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85DCD-E0C9-A940-8A5F-8BF48D300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4D9361-3E3E-0242-B04B-D1438CEBA2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A7406B-D799-8748-800B-742985526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E39DF-95EB-5F40-8226-BD1C22319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9AA10-803B-3648-8C7C-26A728B2C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C94732-EDB2-A844-88F9-8E23EE7F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25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C1B95B-0C6C-F247-A8C2-FE55E8A2A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D50C7-DDF3-C542-9114-F53E81EC1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3054B7-FC1B-A746-84BA-3F67FA4DE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C5CCA-E0F1-614A-827A-0B798F15F79D}" type="datetimeFigureOut">
              <a:rPr lang="en-US" smtClean="0"/>
              <a:t>1/29/24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90AB9-5E9E-E041-A766-3B58094516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3ABA8-61E8-DB43-96EA-0058A148D4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26D14-FA13-F84E-B182-33F7CAEEC4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12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612E437-FF06-984F-8FB4-654937CF0656}"/>
              </a:ext>
            </a:extLst>
          </p:cNvPr>
          <p:cNvGrpSpPr/>
          <p:nvPr/>
        </p:nvGrpSpPr>
        <p:grpSpPr>
          <a:xfrm>
            <a:off x="1637075" y="447923"/>
            <a:ext cx="4458925" cy="5962154"/>
            <a:chOff x="1738015" y="559605"/>
            <a:chExt cx="4458925" cy="596215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1DAD395-68D0-3346-AB4F-E955B701C36C}"/>
                </a:ext>
              </a:extLst>
            </p:cNvPr>
            <p:cNvSpPr txBox="1"/>
            <p:nvPr/>
          </p:nvSpPr>
          <p:spPr>
            <a:xfrm>
              <a:off x="1738015" y="3145402"/>
              <a:ext cx="16909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700 </a:t>
              </a:r>
              <a:r>
                <a:rPr lang="en-US" sz="2000" b="1" dirty="0" err="1"/>
                <a:t>bp</a:t>
              </a:r>
              <a:endParaRPr lang="en-US" sz="2000" b="1" dirty="0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FFDAB24-61EA-3B47-9CDE-622E569341AD}"/>
                </a:ext>
              </a:extLst>
            </p:cNvPr>
            <p:cNvGrpSpPr/>
            <p:nvPr/>
          </p:nvGrpSpPr>
          <p:grpSpPr>
            <a:xfrm>
              <a:off x="1738015" y="559605"/>
              <a:ext cx="4458925" cy="5962154"/>
              <a:chOff x="1738015" y="559605"/>
              <a:chExt cx="4458925" cy="5962154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8A5C898F-EFB5-4D48-89F0-63E29F45D77C}"/>
                  </a:ext>
                </a:extLst>
              </p:cNvPr>
              <p:cNvGrpSpPr/>
              <p:nvPr/>
            </p:nvGrpSpPr>
            <p:grpSpPr>
              <a:xfrm>
                <a:off x="1738015" y="559605"/>
                <a:ext cx="3968293" cy="5962153"/>
                <a:chOff x="2570576" y="1477809"/>
                <a:chExt cx="1230484" cy="2286983"/>
              </a:xfrm>
            </p:grpSpPr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9C56A18D-DD8A-574D-B86D-6BCA5CED4A9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grayscl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brightnessContrast bright="-20000"/>
                          </a14:imgEffect>
                        </a14:imgLayer>
                      </a14:imgProps>
                    </a:ext>
                  </a:extLst>
                </a:blip>
                <a:srcRect l="19418" t="36429" r="67477" b="30238"/>
                <a:stretch/>
              </p:blipFill>
              <p:spPr>
                <a:xfrm>
                  <a:off x="3004490" y="1642076"/>
                  <a:ext cx="545657" cy="2122716"/>
                </a:xfrm>
                <a:prstGeom prst="rect">
                  <a:avLst/>
                </a:prstGeom>
              </p:spPr>
            </p:pic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0DD13071-3484-7342-889D-B75F9FC0841D}"/>
                    </a:ext>
                  </a:extLst>
                </p:cNvPr>
                <p:cNvSpPr txBox="1"/>
                <p:nvPr/>
              </p:nvSpPr>
              <p:spPr>
                <a:xfrm>
                  <a:off x="2570576" y="2776211"/>
                  <a:ext cx="524341" cy="2201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/>
                    <a:t>500 </a:t>
                  </a:r>
                  <a:r>
                    <a:rPr lang="en-US" sz="2000" b="1" dirty="0" err="1"/>
                    <a:t>bp</a:t>
                  </a:r>
                  <a:endParaRPr lang="en-US" sz="2000" b="1" dirty="0"/>
                </a:p>
              </p:txBody>
            </p:sp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CF7B851-10F4-C347-83CC-23CB15F4C0C2}"/>
                    </a:ext>
                  </a:extLst>
                </p:cNvPr>
                <p:cNvSpPr txBox="1"/>
                <p:nvPr/>
              </p:nvSpPr>
              <p:spPr>
                <a:xfrm>
                  <a:off x="3053498" y="1663657"/>
                  <a:ext cx="241489" cy="2201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>
                      <a:solidFill>
                        <a:srgbClr val="FFFF00"/>
                      </a:solidFill>
                    </a:rPr>
                    <a:t>M</a:t>
                  </a:r>
                </a:p>
              </p:txBody>
            </p: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72F46A8-F5A4-0C44-B391-7AA80BE90B9B}"/>
                    </a:ext>
                  </a:extLst>
                </p:cNvPr>
                <p:cNvSpPr txBox="1"/>
                <p:nvPr/>
              </p:nvSpPr>
              <p:spPr>
                <a:xfrm>
                  <a:off x="3331671" y="1663657"/>
                  <a:ext cx="334959" cy="1534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>
                      <a:solidFill>
                        <a:srgbClr val="FFFF00"/>
                      </a:solidFill>
                    </a:rPr>
                    <a:t>K(-)</a:t>
                  </a:r>
                </a:p>
              </p:txBody>
            </p: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EADFADD9-7750-C14C-BAF3-A64FA5D4C2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736806" y="2764195"/>
                  <a:ext cx="358111" cy="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809EBDDB-4417-C549-878D-B4707ECB0C08}"/>
                    </a:ext>
                  </a:extLst>
                </p:cNvPr>
                <p:cNvSpPr txBox="1"/>
                <p:nvPr/>
              </p:nvSpPr>
              <p:spPr>
                <a:xfrm>
                  <a:off x="3053333" y="1477809"/>
                  <a:ext cx="747727" cy="1534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b="1" dirty="0" err="1"/>
                    <a:t>tetM</a:t>
                  </a:r>
                  <a:r>
                    <a:rPr lang="en-US" sz="2000" b="1" dirty="0"/>
                    <a:t> (657 </a:t>
                  </a:r>
                  <a:r>
                    <a:rPr lang="en-US" sz="2000" b="1" dirty="0" err="1"/>
                    <a:t>bp</a:t>
                  </a:r>
                  <a:r>
                    <a:rPr lang="en-US" sz="2000" b="1" dirty="0"/>
                    <a:t>)</a:t>
                  </a: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56B37204-FF99-F743-BC54-DCC898D63D3D}"/>
                  </a:ext>
                </a:extLst>
              </p:cNvPr>
              <p:cNvGrpSpPr/>
              <p:nvPr/>
            </p:nvGrpSpPr>
            <p:grpSpPr>
              <a:xfrm>
                <a:off x="4897119" y="987849"/>
                <a:ext cx="1299821" cy="5533910"/>
                <a:chOff x="4105421" y="1639612"/>
                <a:chExt cx="403047" cy="2122716"/>
              </a:xfrm>
            </p:grpSpPr>
            <p:pic>
              <p:nvPicPr>
                <p:cNvPr id="22" name="Picture 21">
                  <a:extLst>
                    <a:ext uri="{FF2B5EF4-FFF2-40B4-BE49-F238E27FC236}">
                      <a16:creationId xmlns:a16="http://schemas.microsoft.com/office/drawing/2014/main" id="{EA9A1AFF-06BD-D84B-9EB1-A88D4462A7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grayscl/>
                  <a:extLst>
                    <a:ext uri="{BEBA8EAE-BF5A-486C-A8C5-ECC9F3942E4B}">
                      <a14:imgProps xmlns:a14="http://schemas.microsoft.com/office/drawing/2010/main">
                        <a14:imgLayer>
                          <a14:imgEffect>
                            <a14:brightnessContrast bright="-20000"/>
                          </a14:imgEffect>
                        </a14:imgLayer>
                      </a14:imgProps>
                    </a:ext>
                  </a:extLst>
                </a:blip>
                <a:srcRect l="45858" t="36429" r="47200" b="30238"/>
                <a:stretch/>
              </p:blipFill>
              <p:spPr>
                <a:xfrm>
                  <a:off x="4105421" y="1639612"/>
                  <a:ext cx="289034" cy="2122716"/>
                </a:xfrm>
                <a:prstGeom prst="rect">
                  <a:avLst/>
                </a:prstGeom>
              </p:spPr>
            </p:pic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C6EF7FC-E32B-8546-869D-4E77382494C9}"/>
                    </a:ext>
                  </a:extLst>
                </p:cNvPr>
                <p:cNvSpPr txBox="1"/>
                <p:nvPr/>
              </p:nvSpPr>
              <p:spPr>
                <a:xfrm>
                  <a:off x="4166736" y="1663657"/>
                  <a:ext cx="341732" cy="2201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>
                      <a:solidFill>
                        <a:srgbClr val="FFFF00"/>
                      </a:solidFill>
                    </a:rPr>
                    <a:t>71a</a:t>
                  </a:r>
                </a:p>
              </p:txBody>
            </p:sp>
          </p:grpSp>
        </p:grp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484CB07-4C18-774E-ACD2-25F6BA0F9713}"/>
                </a:ext>
              </a:extLst>
            </p:cNvPr>
            <p:cNvCxnSpPr>
              <a:cxnSpLocks/>
            </p:cNvCxnSpPr>
            <p:nvPr/>
          </p:nvCxnSpPr>
          <p:spPr>
            <a:xfrm>
              <a:off x="2284266" y="3577926"/>
              <a:ext cx="1154903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39643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1BF8E92-8DDD-5E4A-82E0-9EF300BB0728}"/>
              </a:ext>
            </a:extLst>
          </p:cNvPr>
          <p:cNvGrpSpPr/>
          <p:nvPr/>
        </p:nvGrpSpPr>
        <p:grpSpPr>
          <a:xfrm>
            <a:off x="995680" y="350668"/>
            <a:ext cx="5761257" cy="5637061"/>
            <a:chOff x="1712866" y="1320565"/>
            <a:chExt cx="3700376" cy="395527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DCDAEC7-661A-B243-9D7A-CD8DF1AB0308}"/>
                </a:ext>
              </a:extLst>
            </p:cNvPr>
            <p:cNvGrpSpPr/>
            <p:nvPr/>
          </p:nvGrpSpPr>
          <p:grpSpPr>
            <a:xfrm>
              <a:off x="1712866" y="1601304"/>
              <a:ext cx="3700376" cy="3674533"/>
              <a:chOff x="261256" y="1601304"/>
              <a:chExt cx="3700376" cy="3674533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1C9437B-58FB-C640-8838-85D59DF8564C}"/>
                  </a:ext>
                </a:extLst>
              </p:cNvPr>
              <p:cNvSpPr txBox="1"/>
              <p:nvPr/>
            </p:nvSpPr>
            <p:spPr>
              <a:xfrm>
                <a:off x="261257" y="3142263"/>
                <a:ext cx="970135" cy="314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700 </a:t>
                </a:r>
                <a:r>
                  <a:rPr lang="en-US" sz="2000" b="1" dirty="0" err="1"/>
                  <a:t>bp</a:t>
                </a:r>
                <a:endParaRPr lang="en-US" sz="2000" b="1" dirty="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DD13071-3484-7342-889D-B75F9FC0841D}"/>
                  </a:ext>
                </a:extLst>
              </p:cNvPr>
              <p:cNvSpPr txBox="1"/>
              <p:nvPr/>
            </p:nvSpPr>
            <p:spPr>
              <a:xfrm>
                <a:off x="261256" y="3569425"/>
                <a:ext cx="970135" cy="314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500 </a:t>
                </a:r>
                <a:r>
                  <a:rPr lang="en-US" sz="2000" b="1" dirty="0" err="1"/>
                  <a:t>bp</a:t>
                </a:r>
                <a:endParaRPr lang="en-US" sz="2000" b="1" dirty="0"/>
              </a:p>
            </p:txBody>
          </p: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E843DC62-C019-3042-A132-229C1A3246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grayscl/>
                <a:extLst>
                  <a:ext uri="{BEBA8EAE-BF5A-486C-A8C5-ECC9F3942E4B}">
                    <a14:imgProps xmlns:a14="http://schemas.microsoft.com/office/drawing/2010/main">
                      <a14:imgLayer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rcRect l="9387" t="17037" r="62893" b="29384"/>
              <a:stretch/>
            </p:blipFill>
            <p:spPr>
              <a:xfrm>
                <a:off x="1426954" y="1601304"/>
                <a:ext cx="2534678" cy="3674533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F7B851-10F4-C347-83CC-23CB15F4C0C2}"/>
                  </a:ext>
                </a:extLst>
              </p:cNvPr>
              <p:cNvSpPr txBox="1"/>
              <p:nvPr/>
            </p:nvSpPr>
            <p:spPr>
              <a:xfrm>
                <a:off x="1542371" y="1601304"/>
                <a:ext cx="3657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FF00"/>
                    </a:solidFill>
                  </a:rPr>
                  <a:t>M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2F46A8-F5A4-0C44-B391-7AA80BE90B9B}"/>
                  </a:ext>
                </a:extLst>
              </p:cNvPr>
              <p:cNvSpPr txBox="1"/>
              <p:nvPr/>
            </p:nvSpPr>
            <p:spPr>
              <a:xfrm>
                <a:off x="1923006" y="1601304"/>
                <a:ext cx="399824" cy="280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FF00"/>
                    </a:solidFill>
                  </a:rPr>
                  <a:t>K(-)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12F36B6-EE91-9242-AE3F-5C53B8FCEA33}"/>
                  </a:ext>
                </a:extLst>
              </p:cNvPr>
              <p:cNvSpPr txBox="1"/>
              <p:nvPr/>
            </p:nvSpPr>
            <p:spPr>
              <a:xfrm>
                <a:off x="2366338" y="1601304"/>
                <a:ext cx="432419" cy="280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FF00"/>
                    </a:solidFill>
                  </a:rPr>
                  <a:t>68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044418C-0EF5-654C-9AAD-5700E173E7B3}"/>
                  </a:ext>
                </a:extLst>
              </p:cNvPr>
              <p:cNvSpPr txBox="1"/>
              <p:nvPr/>
            </p:nvSpPr>
            <p:spPr>
              <a:xfrm>
                <a:off x="2755056" y="1601304"/>
                <a:ext cx="414396" cy="280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FF00"/>
                    </a:solidFill>
                  </a:rPr>
                  <a:t>69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9829BF-AF26-BE46-B8C3-6D4303697B0B}"/>
                  </a:ext>
                </a:extLst>
              </p:cNvPr>
              <p:cNvSpPr txBox="1"/>
              <p:nvPr/>
            </p:nvSpPr>
            <p:spPr>
              <a:xfrm>
                <a:off x="3147176" y="1601304"/>
                <a:ext cx="429683" cy="280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FF00"/>
                    </a:solidFill>
                  </a:rPr>
                  <a:t>70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9BD73E-2669-D84B-821C-ECE9B73CC8B4}"/>
                  </a:ext>
                </a:extLst>
              </p:cNvPr>
              <p:cNvSpPr txBox="1"/>
              <p:nvPr/>
            </p:nvSpPr>
            <p:spPr>
              <a:xfrm>
                <a:off x="3554782" y="1601304"/>
                <a:ext cx="406850" cy="280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FFFF00"/>
                    </a:solidFill>
                  </a:rPr>
                  <a:t>71</a:t>
                </a:r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9B2E9916-B01F-4544-B964-2A6E95EF44AD}"/>
                  </a:ext>
                </a:extLst>
              </p:cNvPr>
              <p:cNvCxnSpPr/>
              <p:nvPr/>
            </p:nvCxnSpPr>
            <p:spPr>
              <a:xfrm>
                <a:off x="1027821" y="3441126"/>
                <a:ext cx="609054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EADFADD9-7750-C14C-BAF3-A64FA5D4C202}"/>
                  </a:ext>
                </a:extLst>
              </p:cNvPr>
              <p:cNvCxnSpPr/>
              <p:nvPr/>
            </p:nvCxnSpPr>
            <p:spPr>
              <a:xfrm>
                <a:off x="1034253" y="3696815"/>
                <a:ext cx="609054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20E886E-A888-AB48-BF7F-47B31D8CD7ED}"/>
                </a:ext>
              </a:extLst>
            </p:cNvPr>
            <p:cNvSpPr txBox="1"/>
            <p:nvPr/>
          </p:nvSpPr>
          <p:spPr>
            <a:xfrm>
              <a:off x="3094917" y="1320565"/>
              <a:ext cx="1943102" cy="280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 </a:t>
              </a:r>
              <a:r>
                <a:rPr lang="en-US" sz="2000" b="1" i="1" dirty="0" err="1"/>
                <a:t>ermB</a:t>
              </a:r>
              <a:r>
                <a:rPr lang="en-US" sz="2000" b="1" dirty="0"/>
                <a:t> (639 </a:t>
              </a:r>
              <a:r>
                <a:rPr lang="en-US" sz="2000" b="1" dirty="0" err="1"/>
                <a:t>bp</a:t>
              </a:r>
              <a:r>
                <a:rPr lang="en-US" sz="2000" b="1" dirty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2626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7721E80-10D0-A447-8E79-A0039EEC8E7A}"/>
              </a:ext>
            </a:extLst>
          </p:cNvPr>
          <p:cNvGrpSpPr/>
          <p:nvPr/>
        </p:nvGrpSpPr>
        <p:grpSpPr>
          <a:xfrm>
            <a:off x="1286141" y="443941"/>
            <a:ext cx="6382157" cy="5997500"/>
            <a:chOff x="2444605" y="1365125"/>
            <a:chExt cx="2556702" cy="324168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29E05F7-4620-ED4B-A6D5-3EA45D01A3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grayscl/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rightnessContrast bright="-20000"/>
                      </a14:imgEffect>
                    </a14:imgLayer>
                  </a14:imgProps>
                </a:ext>
              </a:extLst>
            </a:blip>
            <a:srcRect l="29414" t="15000" r="44048" b="36428"/>
            <a:stretch/>
          </p:blipFill>
          <p:spPr>
            <a:xfrm>
              <a:off x="2962132" y="1586021"/>
              <a:ext cx="1989634" cy="302078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D13071-3484-7342-889D-B75F9FC0841D}"/>
                </a:ext>
              </a:extLst>
            </p:cNvPr>
            <p:cNvSpPr txBox="1"/>
            <p:nvPr/>
          </p:nvSpPr>
          <p:spPr>
            <a:xfrm>
              <a:off x="2444605" y="2708858"/>
              <a:ext cx="970135" cy="28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500 </a:t>
              </a:r>
              <a:r>
                <a:rPr lang="en-US" sz="2000" b="1" dirty="0" err="1"/>
                <a:t>bp</a:t>
              </a:r>
              <a:endParaRPr lang="en-US" sz="20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CF7B851-10F4-C347-83CC-23CB15F4C0C2}"/>
                </a:ext>
              </a:extLst>
            </p:cNvPr>
            <p:cNvSpPr txBox="1"/>
            <p:nvPr/>
          </p:nvSpPr>
          <p:spPr>
            <a:xfrm>
              <a:off x="3089556" y="1601304"/>
              <a:ext cx="365760" cy="28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FF00"/>
                  </a:solidFill>
                </a:rPr>
                <a:t>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72F46A8-F5A4-0C44-B391-7AA80BE90B9B}"/>
                </a:ext>
              </a:extLst>
            </p:cNvPr>
            <p:cNvSpPr txBox="1"/>
            <p:nvPr/>
          </p:nvSpPr>
          <p:spPr>
            <a:xfrm>
              <a:off x="3401779" y="1601304"/>
              <a:ext cx="399824" cy="216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FF00"/>
                  </a:solidFill>
                </a:rPr>
                <a:t>K(-)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2F36B6-EE91-9242-AE3F-5C53B8FCEA33}"/>
                </a:ext>
              </a:extLst>
            </p:cNvPr>
            <p:cNvSpPr txBox="1"/>
            <p:nvPr/>
          </p:nvSpPr>
          <p:spPr>
            <a:xfrm>
              <a:off x="3740322" y="1601304"/>
              <a:ext cx="432419" cy="216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FF00"/>
                  </a:solidFill>
                </a:rPr>
                <a:t>71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44418C-0EF5-654C-9AAD-5700E173E7B3}"/>
                </a:ext>
              </a:extLst>
            </p:cNvPr>
            <p:cNvSpPr txBox="1"/>
            <p:nvPr/>
          </p:nvSpPr>
          <p:spPr>
            <a:xfrm>
              <a:off x="4153575" y="1601304"/>
              <a:ext cx="414396" cy="216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FF00"/>
                  </a:solidFill>
                </a:rPr>
                <a:t>K(-)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9829BF-AF26-BE46-B8C3-6D4303697B0B}"/>
                </a:ext>
              </a:extLst>
            </p:cNvPr>
            <p:cNvSpPr txBox="1"/>
            <p:nvPr/>
          </p:nvSpPr>
          <p:spPr>
            <a:xfrm>
              <a:off x="4571624" y="1601304"/>
              <a:ext cx="429683" cy="216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FF00"/>
                  </a:solidFill>
                </a:rPr>
                <a:t>71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ADFADD9-7750-C14C-BAF3-A64FA5D4C202}"/>
                </a:ext>
              </a:extLst>
            </p:cNvPr>
            <p:cNvCxnSpPr/>
            <p:nvPr/>
          </p:nvCxnSpPr>
          <p:spPr>
            <a:xfrm>
              <a:off x="2485863" y="2987997"/>
              <a:ext cx="60905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9EBDDB-4417-C549-878D-B4707ECB0C08}"/>
                </a:ext>
              </a:extLst>
            </p:cNvPr>
            <p:cNvSpPr txBox="1"/>
            <p:nvPr/>
          </p:nvSpPr>
          <p:spPr>
            <a:xfrm>
              <a:off x="4090202" y="1365125"/>
              <a:ext cx="747727" cy="216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err="1"/>
                <a:t>IntTn</a:t>
              </a:r>
              <a:r>
                <a:rPr lang="en-US" sz="2000" b="1" dirty="0"/>
                <a:t> (473 </a:t>
              </a:r>
              <a:r>
                <a:rPr lang="en-US" sz="2000" b="1" dirty="0" err="1"/>
                <a:t>bp</a:t>
              </a:r>
              <a:r>
                <a:rPr lang="en-US" sz="2000" b="1" dirty="0"/>
                <a:t>)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73E420-3182-7F4D-89AD-CD59477C1998}"/>
                </a:ext>
              </a:extLst>
            </p:cNvPr>
            <p:cNvSpPr txBox="1"/>
            <p:nvPr/>
          </p:nvSpPr>
          <p:spPr>
            <a:xfrm>
              <a:off x="3304246" y="1375335"/>
              <a:ext cx="747727" cy="216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i="1" dirty="0" err="1"/>
                <a:t>InuB</a:t>
              </a:r>
              <a:r>
                <a:rPr lang="en-US" sz="2000" b="1" dirty="0"/>
                <a:t> (944 </a:t>
              </a:r>
              <a:r>
                <a:rPr lang="en-US" sz="2000" b="1" dirty="0" err="1"/>
                <a:t>bp</a:t>
              </a:r>
              <a:r>
                <a:rPr lang="en-US" sz="2000" b="1" dirty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1969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49</Words>
  <Application>Microsoft Macintosh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15</cp:revision>
  <dcterms:created xsi:type="dcterms:W3CDTF">2023-07-03T04:06:05Z</dcterms:created>
  <dcterms:modified xsi:type="dcterms:W3CDTF">2024-01-29T01:57:57Z</dcterms:modified>
</cp:coreProperties>
</file>