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/>
    <p:restoredTop sz="93807"/>
  </p:normalViewPr>
  <p:slideViewPr>
    <p:cSldViewPr snapToGrid="0" snapToObjects="1" showGuides="1">
      <p:cViewPr>
        <p:scale>
          <a:sx n="70" d="100"/>
          <a:sy n="70" d="100"/>
        </p:scale>
        <p:origin x="896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4AB8-D735-0842-B933-BF1DA17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7C991-DB2F-1C41-A62A-E1743D617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06A78-E903-F745-82A4-B68DB5ED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1404-5AB7-6A43-9991-2BF29F94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1810F-7A6D-B24F-AF49-B7F630F9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BC75-D053-424E-A60F-3CA37867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B1C0A-555A-CC41-AC4D-9D21DE39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225B9-5282-F448-9146-81056E60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F60D-FBD9-0B4C-A8EC-E1093EF6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FB6E0-6D0F-F44C-9AA3-D54EB694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1591B-42D7-7741-89D9-6092A1AD1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2DD33-4FBA-2243-9B8E-4D92D34E7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F593-83E0-2D4A-ADC8-5F896908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B8E5-C804-C34D-AD3D-0D5E9C95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2AF1-5A6E-804B-8A5B-146C073A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BCF1-CB8E-D94B-8EC7-47F9D9BA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2C14-DAE0-EE4F-AF4B-EBD8F6AC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64FA4-26FF-0349-8156-A7E2876D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51A6-7876-9E4D-8142-29D09E8E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0652-CF00-5244-9443-896BCB86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3DFA-BD0D-4343-A2CF-254BD89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BE95-6627-9544-A304-69EAA614C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BB95-BC63-E147-98A0-75E4BF5B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C4896-C7B3-2F4B-8FC1-E0B331D8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54074-EC7D-2B44-97B2-48ADD3CC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53CA-22F3-704E-ACF2-9A216602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E94F-5436-0448-B377-E864B3B90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8EEC3-008A-A540-AC7B-44658294F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FEC92-A9AC-6B44-A180-BA46AB41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0840A-D38A-DA4B-89F6-9BA12C89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B9435-B8D9-BA4F-A5ED-3C7A18CE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EAC4-C4BF-3946-A454-D9839869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0726B-2413-EE46-B956-53D03D1D2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BDE3E-DB90-3B4E-AE69-852B5EEC6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5C19D-A99B-CD47-8195-F716C4543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4D04F-A534-BC4F-8138-9F6270CC5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AC73E-65EC-E843-86BB-1A10542C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D899-D7D2-1F47-B9F6-31FFE9FB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53B94-C407-8F4F-A217-F0E71889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D8E1-7A3F-5D48-8EF9-4B47D8BB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F5F50-3C0E-8748-83B4-63A552C3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08068-E9B7-364C-9D8B-755AAB91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E3EF3-C345-374B-840D-492351D2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DA19C-113A-7E4B-BE18-076497C6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12306-3A2E-E049-8207-1E3E1679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44CAC-80F4-D245-A31B-C31A8944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5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C03D-4447-1141-9FA5-5FC58657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85E8-7F01-6E49-B652-F7AEED8F1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3B602-F837-E946-899D-0D7499AD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052FA-5A98-1F4B-85D3-692E14A5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302B8-A86B-A94C-92C9-F46BF19A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281A7-847B-DF46-9AC6-D197E5BE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5DCD-E0C9-A940-8A5F-8BF48D30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D9361-3E3E-0242-B04B-D1438CEBA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406B-D799-8748-800B-742985526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39DF-95EB-5F40-8226-BD1C2231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9AA10-803B-3648-8C7C-26A728B2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94732-EDB2-A844-88F9-8E23EE7F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1B95B-0C6C-F247-A8C2-FE55E8A2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D50C7-DDF3-C542-9114-F53E81EC1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054B7-FC1B-A746-84BA-3F67FA4DE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5CCA-E0F1-614A-827A-0B798F15F79D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0AB9-5E9E-E041-A766-3B5809451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3ABA8-61E8-DB43-96EA-0058A148D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6D14-FA13-F84E-B182-33F7CAEE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12E437-FF06-984F-8FB4-654937CF0656}"/>
              </a:ext>
            </a:extLst>
          </p:cNvPr>
          <p:cNvGrpSpPr/>
          <p:nvPr/>
        </p:nvGrpSpPr>
        <p:grpSpPr>
          <a:xfrm>
            <a:off x="1637075" y="447923"/>
            <a:ext cx="4458925" cy="5962154"/>
            <a:chOff x="1738015" y="559605"/>
            <a:chExt cx="4458925" cy="59621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DAD395-68D0-3346-AB4F-E955B701C36C}"/>
                </a:ext>
              </a:extLst>
            </p:cNvPr>
            <p:cNvSpPr txBox="1"/>
            <p:nvPr/>
          </p:nvSpPr>
          <p:spPr>
            <a:xfrm>
              <a:off x="1738015" y="3145402"/>
              <a:ext cx="1690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700 </a:t>
              </a:r>
              <a:r>
                <a:rPr lang="en-US" sz="2000" b="1" dirty="0" err="1"/>
                <a:t>bp</a:t>
              </a:r>
              <a:endParaRPr lang="en-US" sz="2000" b="1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FDAB24-61EA-3B47-9CDE-622E569341AD}"/>
                </a:ext>
              </a:extLst>
            </p:cNvPr>
            <p:cNvGrpSpPr/>
            <p:nvPr/>
          </p:nvGrpSpPr>
          <p:grpSpPr>
            <a:xfrm>
              <a:off x="1738015" y="559605"/>
              <a:ext cx="4458925" cy="5962154"/>
              <a:chOff x="1738015" y="559605"/>
              <a:chExt cx="4458925" cy="596215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A5C898F-EFB5-4D48-89F0-63E29F45D77C}"/>
                  </a:ext>
                </a:extLst>
              </p:cNvPr>
              <p:cNvGrpSpPr/>
              <p:nvPr/>
            </p:nvGrpSpPr>
            <p:grpSpPr>
              <a:xfrm>
                <a:off x="1738015" y="559605"/>
                <a:ext cx="3968293" cy="5962153"/>
                <a:chOff x="2570576" y="1477809"/>
                <a:chExt cx="1230484" cy="2286983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9C56A18D-DD8A-574D-B86D-6BCA5CED4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</a:extLst>
                </a:blip>
                <a:srcRect l="19418" t="36429" r="67477" b="30238"/>
                <a:stretch/>
              </p:blipFill>
              <p:spPr>
                <a:xfrm>
                  <a:off x="3004490" y="1642076"/>
                  <a:ext cx="545657" cy="2122716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D13071-3484-7342-889D-B75F9FC0841D}"/>
                    </a:ext>
                  </a:extLst>
                </p:cNvPr>
                <p:cNvSpPr txBox="1"/>
                <p:nvPr/>
              </p:nvSpPr>
              <p:spPr>
                <a:xfrm>
                  <a:off x="2570576" y="2776211"/>
                  <a:ext cx="524341" cy="22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500 </a:t>
                  </a:r>
                  <a:r>
                    <a:rPr lang="en-US" sz="2000" b="1" dirty="0" err="1"/>
                    <a:t>bp</a:t>
                  </a:r>
                  <a:endParaRPr lang="en-US" sz="2000" b="1" dirty="0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CF7B851-10F4-C347-83CC-23CB15F4C0C2}"/>
                    </a:ext>
                  </a:extLst>
                </p:cNvPr>
                <p:cNvSpPr txBox="1"/>
                <p:nvPr/>
              </p:nvSpPr>
              <p:spPr>
                <a:xfrm>
                  <a:off x="3053498" y="1663657"/>
                  <a:ext cx="241489" cy="22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00"/>
                      </a:solidFill>
                    </a:rPr>
                    <a:t>M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2F46A8-F5A4-0C44-B391-7AA80BE90B9B}"/>
                    </a:ext>
                  </a:extLst>
                </p:cNvPr>
                <p:cNvSpPr txBox="1"/>
                <p:nvPr/>
              </p:nvSpPr>
              <p:spPr>
                <a:xfrm>
                  <a:off x="3331671" y="1663657"/>
                  <a:ext cx="334959" cy="153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00"/>
                      </a:solidFill>
                    </a:rPr>
                    <a:t>K(-)</a:t>
                  </a: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ADFADD9-7750-C14C-BAF3-A64FA5D4C2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36806" y="2764195"/>
                  <a:ext cx="358111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9EBDDB-4417-C549-878D-B4707ECB0C08}"/>
                    </a:ext>
                  </a:extLst>
                </p:cNvPr>
                <p:cNvSpPr txBox="1"/>
                <p:nvPr/>
              </p:nvSpPr>
              <p:spPr>
                <a:xfrm>
                  <a:off x="3053333" y="1477809"/>
                  <a:ext cx="747727" cy="153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err="1"/>
                    <a:t>tetM</a:t>
                  </a:r>
                  <a:r>
                    <a:rPr lang="en-US" sz="2000" b="1" dirty="0"/>
                    <a:t> (657 </a:t>
                  </a:r>
                  <a:r>
                    <a:rPr lang="en-US" sz="2000" b="1" dirty="0" err="1"/>
                    <a:t>bp</a:t>
                  </a:r>
                  <a:r>
                    <a:rPr lang="en-US" sz="2000" b="1" dirty="0"/>
                    <a:t>)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6B37204-FF99-F743-BC54-DCC898D63D3D}"/>
                  </a:ext>
                </a:extLst>
              </p:cNvPr>
              <p:cNvGrpSpPr/>
              <p:nvPr/>
            </p:nvGrpSpPr>
            <p:grpSpPr>
              <a:xfrm>
                <a:off x="4897119" y="987849"/>
                <a:ext cx="1299821" cy="5533910"/>
                <a:chOff x="4105421" y="1639612"/>
                <a:chExt cx="403047" cy="212271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EA9A1AFF-06BD-D84B-9EB1-A88D4462A7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</a:extLst>
                </a:blip>
                <a:srcRect l="45858" t="36429" r="47200" b="30238"/>
                <a:stretch/>
              </p:blipFill>
              <p:spPr>
                <a:xfrm>
                  <a:off x="4105421" y="1639612"/>
                  <a:ext cx="289034" cy="2122716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6EF7FC-E32B-8546-869D-4E77382494C9}"/>
                    </a:ext>
                  </a:extLst>
                </p:cNvPr>
                <p:cNvSpPr txBox="1"/>
                <p:nvPr/>
              </p:nvSpPr>
              <p:spPr>
                <a:xfrm>
                  <a:off x="4166736" y="1663657"/>
                  <a:ext cx="341732" cy="22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00"/>
                      </a:solidFill>
                    </a:rPr>
                    <a:t>71a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4CB07-4C18-774E-ACD2-25F6BA0F9713}"/>
                </a:ext>
              </a:extLst>
            </p:cNvPr>
            <p:cNvCxnSpPr>
              <a:cxnSpLocks/>
            </p:cNvCxnSpPr>
            <p:nvPr/>
          </p:nvCxnSpPr>
          <p:spPr>
            <a:xfrm>
              <a:off x="2284266" y="3577926"/>
              <a:ext cx="115490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964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BF8E92-8DDD-5E4A-82E0-9EF300BB0728}"/>
              </a:ext>
            </a:extLst>
          </p:cNvPr>
          <p:cNvGrpSpPr/>
          <p:nvPr/>
        </p:nvGrpSpPr>
        <p:grpSpPr>
          <a:xfrm>
            <a:off x="995680" y="350668"/>
            <a:ext cx="5761257" cy="5637061"/>
            <a:chOff x="1712866" y="1320565"/>
            <a:chExt cx="3700376" cy="3955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CDAEC7-661A-B243-9D7A-CD8DF1AB0308}"/>
                </a:ext>
              </a:extLst>
            </p:cNvPr>
            <p:cNvGrpSpPr/>
            <p:nvPr/>
          </p:nvGrpSpPr>
          <p:grpSpPr>
            <a:xfrm>
              <a:off x="1712866" y="1601304"/>
              <a:ext cx="3700376" cy="3674533"/>
              <a:chOff x="261256" y="1601304"/>
              <a:chExt cx="3700376" cy="367453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C9437B-58FB-C640-8838-85D59DF8564C}"/>
                  </a:ext>
                </a:extLst>
              </p:cNvPr>
              <p:cNvSpPr txBox="1"/>
              <p:nvPr/>
            </p:nvSpPr>
            <p:spPr>
              <a:xfrm>
                <a:off x="261257" y="3142263"/>
                <a:ext cx="970135" cy="31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700 </a:t>
                </a:r>
                <a:r>
                  <a:rPr lang="en-US" sz="2000" b="1" dirty="0" err="1"/>
                  <a:t>bp</a:t>
                </a:r>
                <a:endParaRPr lang="en-US" sz="20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D13071-3484-7342-889D-B75F9FC0841D}"/>
                  </a:ext>
                </a:extLst>
              </p:cNvPr>
              <p:cNvSpPr txBox="1"/>
              <p:nvPr/>
            </p:nvSpPr>
            <p:spPr>
              <a:xfrm>
                <a:off x="261256" y="3569425"/>
                <a:ext cx="970135" cy="31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500 </a:t>
                </a:r>
                <a:r>
                  <a:rPr lang="en-US" sz="2000" b="1" dirty="0" err="1"/>
                  <a:t>bp</a:t>
                </a:r>
                <a:endParaRPr lang="en-US" sz="2000" b="1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843DC62-C019-3042-A132-229C1A3246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9387" t="17037" r="62893" b="29384"/>
              <a:stretch/>
            </p:blipFill>
            <p:spPr>
              <a:xfrm>
                <a:off x="1426954" y="1601304"/>
                <a:ext cx="2534678" cy="3674533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F7B851-10F4-C347-83CC-23CB15F4C0C2}"/>
                  </a:ext>
                </a:extLst>
              </p:cNvPr>
              <p:cNvSpPr txBox="1"/>
              <p:nvPr/>
            </p:nvSpPr>
            <p:spPr>
              <a:xfrm>
                <a:off x="1542371" y="1601304"/>
                <a:ext cx="365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</a:rPr>
                  <a:t>M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F46A8-F5A4-0C44-B391-7AA80BE90B9B}"/>
                  </a:ext>
                </a:extLst>
              </p:cNvPr>
              <p:cNvSpPr txBox="1"/>
              <p:nvPr/>
            </p:nvSpPr>
            <p:spPr>
              <a:xfrm>
                <a:off x="1923006" y="1601304"/>
                <a:ext cx="399824" cy="28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</a:rPr>
                  <a:t>K(-)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2F36B6-EE91-9242-AE3F-5C53B8FCEA33}"/>
                  </a:ext>
                </a:extLst>
              </p:cNvPr>
              <p:cNvSpPr txBox="1"/>
              <p:nvPr/>
            </p:nvSpPr>
            <p:spPr>
              <a:xfrm>
                <a:off x="2366338" y="1601304"/>
                <a:ext cx="432419" cy="28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</a:rPr>
                  <a:t>68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418C-0EF5-654C-9AAD-5700E173E7B3}"/>
                  </a:ext>
                </a:extLst>
              </p:cNvPr>
              <p:cNvSpPr txBox="1"/>
              <p:nvPr/>
            </p:nvSpPr>
            <p:spPr>
              <a:xfrm>
                <a:off x="2755056" y="1601304"/>
                <a:ext cx="414396" cy="28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</a:rPr>
                  <a:t>69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9829BF-AF26-BE46-B8C3-6D4303697B0B}"/>
                  </a:ext>
                </a:extLst>
              </p:cNvPr>
              <p:cNvSpPr txBox="1"/>
              <p:nvPr/>
            </p:nvSpPr>
            <p:spPr>
              <a:xfrm>
                <a:off x="3147176" y="1601304"/>
                <a:ext cx="429683" cy="28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</a:rPr>
                  <a:t>70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9BD73E-2669-D84B-821C-ECE9B73CC8B4}"/>
                  </a:ext>
                </a:extLst>
              </p:cNvPr>
              <p:cNvSpPr txBox="1"/>
              <p:nvPr/>
            </p:nvSpPr>
            <p:spPr>
              <a:xfrm>
                <a:off x="3554782" y="1601304"/>
                <a:ext cx="406850" cy="28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</a:rPr>
                  <a:t>71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B2E9916-B01F-4544-B964-2A6E95EF44AD}"/>
                  </a:ext>
                </a:extLst>
              </p:cNvPr>
              <p:cNvCxnSpPr/>
              <p:nvPr/>
            </p:nvCxnSpPr>
            <p:spPr>
              <a:xfrm>
                <a:off x="1027821" y="3441126"/>
                <a:ext cx="60905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DFADD9-7750-C14C-BAF3-A64FA5D4C202}"/>
                  </a:ext>
                </a:extLst>
              </p:cNvPr>
              <p:cNvCxnSpPr/>
              <p:nvPr/>
            </p:nvCxnSpPr>
            <p:spPr>
              <a:xfrm>
                <a:off x="1034253" y="3696815"/>
                <a:ext cx="60905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0E886E-A888-AB48-BF7F-47B31D8CD7ED}"/>
                </a:ext>
              </a:extLst>
            </p:cNvPr>
            <p:cNvSpPr txBox="1"/>
            <p:nvPr/>
          </p:nvSpPr>
          <p:spPr>
            <a:xfrm>
              <a:off x="3094917" y="1320565"/>
              <a:ext cx="1943102" cy="28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 </a:t>
              </a:r>
              <a:r>
                <a:rPr lang="en-US" sz="2000" b="1" i="1" dirty="0" err="1"/>
                <a:t>ermB</a:t>
              </a:r>
              <a:r>
                <a:rPr lang="en-US" sz="2000" b="1" dirty="0"/>
                <a:t> (639 </a:t>
              </a:r>
              <a:r>
                <a:rPr lang="en-US" sz="2000" b="1" dirty="0" err="1"/>
                <a:t>bp</a:t>
              </a:r>
              <a:r>
                <a:rPr lang="en-US" sz="20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62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721E80-10D0-A447-8E79-A0039EEC8E7A}"/>
              </a:ext>
            </a:extLst>
          </p:cNvPr>
          <p:cNvGrpSpPr/>
          <p:nvPr/>
        </p:nvGrpSpPr>
        <p:grpSpPr>
          <a:xfrm>
            <a:off x="1286141" y="443941"/>
            <a:ext cx="6382157" cy="5997500"/>
            <a:chOff x="2444605" y="1365125"/>
            <a:chExt cx="2556702" cy="32416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9E05F7-4620-ED4B-A6D5-3EA45D01A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29414" t="15000" r="44048" b="36428"/>
            <a:stretch/>
          </p:blipFill>
          <p:spPr>
            <a:xfrm>
              <a:off x="2962132" y="1586021"/>
              <a:ext cx="1989634" cy="302078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D13071-3484-7342-889D-B75F9FC0841D}"/>
                </a:ext>
              </a:extLst>
            </p:cNvPr>
            <p:cNvSpPr txBox="1"/>
            <p:nvPr/>
          </p:nvSpPr>
          <p:spPr>
            <a:xfrm>
              <a:off x="2444605" y="2708858"/>
              <a:ext cx="970135" cy="28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500 </a:t>
              </a:r>
              <a:r>
                <a:rPr lang="en-US" sz="2000" b="1" dirty="0" err="1"/>
                <a:t>bp</a:t>
              </a:r>
              <a:endParaRPr lang="en-US" sz="20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F7B851-10F4-C347-83CC-23CB15F4C0C2}"/>
                </a:ext>
              </a:extLst>
            </p:cNvPr>
            <p:cNvSpPr txBox="1"/>
            <p:nvPr/>
          </p:nvSpPr>
          <p:spPr>
            <a:xfrm>
              <a:off x="3089556" y="1601304"/>
              <a:ext cx="365760" cy="28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2F46A8-F5A4-0C44-B391-7AA80BE90B9B}"/>
                </a:ext>
              </a:extLst>
            </p:cNvPr>
            <p:cNvSpPr txBox="1"/>
            <p:nvPr/>
          </p:nvSpPr>
          <p:spPr>
            <a:xfrm>
              <a:off x="3401779" y="1601304"/>
              <a:ext cx="399824" cy="21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K(-)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F36B6-EE91-9242-AE3F-5C53B8FCEA33}"/>
                </a:ext>
              </a:extLst>
            </p:cNvPr>
            <p:cNvSpPr txBox="1"/>
            <p:nvPr/>
          </p:nvSpPr>
          <p:spPr>
            <a:xfrm>
              <a:off x="3740322" y="1601304"/>
              <a:ext cx="432419" cy="21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71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44418C-0EF5-654C-9AAD-5700E173E7B3}"/>
                </a:ext>
              </a:extLst>
            </p:cNvPr>
            <p:cNvSpPr txBox="1"/>
            <p:nvPr/>
          </p:nvSpPr>
          <p:spPr>
            <a:xfrm>
              <a:off x="4153575" y="1601304"/>
              <a:ext cx="414396" cy="21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K(-)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9829BF-AF26-BE46-B8C3-6D4303697B0B}"/>
                </a:ext>
              </a:extLst>
            </p:cNvPr>
            <p:cNvSpPr txBox="1"/>
            <p:nvPr/>
          </p:nvSpPr>
          <p:spPr>
            <a:xfrm>
              <a:off x="4571624" y="1601304"/>
              <a:ext cx="429683" cy="21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71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DFADD9-7750-C14C-BAF3-A64FA5D4C202}"/>
                </a:ext>
              </a:extLst>
            </p:cNvPr>
            <p:cNvCxnSpPr/>
            <p:nvPr/>
          </p:nvCxnSpPr>
          <p:spPr>
            <a:xfrm>
              <a:off x="2485863" y="2987997"/>
              <a:ext cx="6090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9EBDDB-4417-C549-878D-B4707ECB0C08}"/>
                </a:ext>
              </a:extLst>
            </p:cNvPr>
            <p:cNvSpPr txBox="1"/>
            <p:nvPr/>
          </p:nvSpPr>
          <p:spPr>
            <a:xfrm>
              <a:off x="4090202" y="1365125"/>
              <a:ext cx="747727" cy="21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IntTn</a:t>
              </a:r>
              <a:r>
                <a:rPr lang="en-US" sz="2000" b="1" dirty="0"/>
                <a:t> (473 </a:t>
              </a:r>
              <a:r>
                <a:rPr lang="en-US" sz="2000" b="1" dirty="0" err="1"/>
                <a:t>bp</a:t>
              </a:r>
              <a:r>
                <a:rPr lang="en-US" sz="2000" b="1" dirty="0"/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73E420-3182-7F4D-89AD-CD59477C1998}"/>
                </a:ext>
              </a:extLst>
            </p:cNvPr>
            <p:cNvSpPr txBox="1"/>
            <p:nvPr/>
          </p:nvSpPr>
          <p:spPr>
            <a:xfrm>
              <a:off x="3304246" y="1375335"/>
              <a:ext cx="747727" cy="21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InuB</a:t>
              </a:r>
              <a:r>
                <a:rPr lang="en-US" sz="2000" b="1" dirty="0"/>
                <a:t> (944 </a:t>
              </a:r>
              <a:r>
                <a:rPr lang="en-US" sz="2000" b="1" dirty="0" err="1"/>
                <a:t>bp</a:t>
              </a:r>
              <a:r>
                <a:rPr lang="en-US" sz="20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96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2023-07-03T04:06:05Z</dcterms:created>
  <dcterms:modified xsi:type="dcterms:W3CDTF">2024-01-29T01:57:57Z</dcterms:modified>
</cp:coreProperties>
</file>